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399" r:id="rId46"/>
    <p:sldId id="401" r:id="rId47"/>
    <p:sldId id="402" r:id="rId48"/>
    <p:sldId id="404" r:id="rId49"/>
    <p:sldId id="403" r:id="rId50"/>
    <p:sldId id="405" r:id="rId51"/>
    <p:sldId id="362" r:id="rId52"/>
    <p:sldId id="406" r:id="rId53"/>
    <p:sldId id="352" r:id="rId54"/>
    <p:sldId id="28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57"/>
    <p:restoredTop sz="96327"/>
  </p:normalViewPr>
  <p:slideViewPr>
    <p:cSldViewPr snapToGrid="0">
      <p:cViewPr varScale="1">
        <p:scale>
          <a:sx n="83" d="100"/>
          <a:sy n="83" d="100"/>
        </p:scale>
        <p:origin x="208" y="1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A screenshot of a computer&#10;&#10;AI-generated content may be incorrect.">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circuit&#10;&#10;AI-generated content may be incorrect.">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ram of a clock&#10;&#10;AI-generated content may be incorrect.">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diagram of a block diagram&#10;&#10;AI-generated content may be incorrect.">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diagram of a block diagram&#10;&#10;AI-generated content may be incorrect.">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diagram of a block diagram&#10;&#10;AI-generated content may be incorrect.">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diagram of a block diagram&#10;&#10;AI-generated content may be incorrect.">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A diagram of a circuit&#10;&#10;AI-generated content may be incorrec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A diagram of a circuit&#10;&#10;AI-generated content may be incorrect.">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A diagram of a circuit&#10;&#10;AI-generated content may be incorrect.">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A diagram of a circuit&#10;&#10;AI-generated content may be incorrect.">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SR Latch:(</a:t>
            </a:r>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diagram of a network&#10;&#10;AI-generated content may be incorrect.">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with S=0 and R=0 and output is m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diagram of a circuit&#10;&#10;AI-generated content may be incorrect.">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diagram of a circuit&#10;&#10;AI-generated content may be incorrect.">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diagram of a circuit&#10;&#10;AI-generated content may be incorrect.">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diagram of a circuit&#10;&#10;AI-generated content may be incorrect.">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diagram of a circuit&#10;&#10;AI-generated content may be incorrect.">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A diagram of a circuit&#10;&#10;AI-generated content may be incorrect.">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A diagram of a circuit&#10;&#10;AI-generated content may be incorrect.">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A diagram of a circuit&#10;&#10;AI-generated content may be incorrect.">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A diagram of a circuit&#10;&#10;AI-generated content may be incorrect.">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A diagram of a circuit&#10;&#10;AI-generated content may be incorrect.">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A diagram of a circuit&#10;&#10;AI-generated content may be incorrect.">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an alarm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A diagram of a circuit board&#10;&#10;AI-generated content may be incorrect.">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A diagram of a circuit board&#10;&#10;AI-generated content may be incorrect.">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A diagram of a circuit&#10;&#10;AI-generated content may be incorrect.">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1543</TotalTime>
  <Words>2398</Words>
  <Application>Microsoft Macintosh PowerPoint</Application>
  <PresentationFormat>Widescreen</PresentationFormat>
  <Paragraphs>550</Paragraphs>
  <Slides>54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59</cp:revision>
  <dcterms:created xsi:type="dcterms:W3CDTF">2023-02-25T13:30:24Z</dcterms:created>
  <dcterms:modified xsi:type="dcterms:W3CDTF">2025-08-24T16:02:18Z</dcterms:modified>
</cp:coreProperties>
</file>